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3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  <a:srgbClr val="FF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34580" autoAdjust="0"/>
    <p:restoredTop sz="86410" autoAdjust="0"/>
  </p:normalViewPr>
  <p:slideViewPr>
    <p:cSldViewPr>
      <p:cViewPr varScale="1">
        <p:scale>
          <a:sx n="82" d="100"/>
          <a:sy n="82" d="100"/>
        </p:scale>
        <p:origin x="-3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7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569733-6C20-4E34-85F8-01A4BF5C5BD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60251-E797-4BD1-9FC9-68E9839CEA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F3FB3-CDCC-4071-A6E6-E1A6109A0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7E656-2947-48EF-BE31-191CF15412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39370-4D4A-44DC-861B-20BFF63820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41134-749C-4885-8AF1-5B4ED036E9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34A95-3B0C-414D-9C6E-7C64090E0D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BCE88-0F2B-4662-9367-4774ED609D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295E7-C15E-44D9-89AD-FAD5BC9CD9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2EB2C-A199-4EBE-9649-F7EC13E83A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EA987-6DEA-4694-A694-3ACE5C8A11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1224068-A8E5-4FA1-BCF4-DAA490BD386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01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/>
              <a:t>What is marketing?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promotional tools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Publicity- free advertising</a:t>
            </a:r>
          </a:p>
          <a:p>
            <a:r>
              <a:rPr lang="en-US" dirty="0"/>
              <a:t>Freebies- give away free samples</a:t>
            </a:r>
          </a:p>
          <a:p>
            <a:r>
              <a:rPr lang="en-US" dirty="0"/>
              <a:t>Discounts- offer a lower price to attract customers</a:t>
            </a:r>
          </a:p>
          <a:p>
            <a:r>
              <a:rPr lang="en-US" dirty="0"/>
              <a:t>Walking advertisement- t-shirt, hats, buttons</a:t>
            </a:r>
          </a:p>
          <a:p>
            <a:r>
              <a:rPr lang="en-US" dirty="0"/>
              <a:t>Donate products- give away product for a good cause</a:t>
            </a:r>
          </a:p>
          <a:p>
            <a:endParaRPr lang="en-US" dirty="0"/>
          </a:p>
        </p:txBody>
      </p:sp>
      <p:pic>
        <p:nvPicPr>
          <p:cNvPr id="61445" name="Picture 5" descr="C:\Documents and Settings\user\Local Settings\Temporary Internet Files\Content.IE5\KWLEBJN8\MPj044240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524000"/>
            <a:ext cx="1274061" cy="1554480"/>
          </a:xfrm>
          <a:prstGeom prst="rect">
            <a:avLst/>
          </a:prstGeom>
          <a:noFill/>
        </p:spPr>
      </p:pic>
      <p:pic>
        <p:nvPicPr>
          <p:cNvPr id="61446" name="Picture 6" descr="C:\Documents and Settings\user\Local Settings\Temporary Internet Files\Content.IE5\MMHA19B8\MCj007880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105400"/>
            <a:ext cx="1228725" cy="1447800"/>
          </a:xfrm>
          <a:prstGeom prst="rect">
            <a:avLst/>
          </a:prstGeom>
          <a:noFill/>
        </p:spPr>
      </p:pic>
      <p:pic>
        <p:nvPicPr>
          <p:cNvPr id="61447" name="Picture 7" descr="C:\Documents and Settings\user\Local Settings\Temporary Internet Files\Content.IE5\15426O10\MCj012767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846320"/>
            <a:ext cx="1444377" cy="20116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your market segment?</a:t>
            </a:r>
          </a:p>
          <a:p>
            <a:r>
              <a:rPr lang="en-US" dirty="0" smtClean="0"/>
              <a:t>Market segment- composed of consumers who have a </a:t>
            </a:r>
            <a:r>
              <a:rPr lang="en-US" dirty="0" err="1" smtClean="0"/>
              <a:t>similkiar</a:t>
            </a:r>
            <a:r>
              <a:rPr lang="en-US" dirty="0" smtClean="0"/>
              <a:t> response to a certain type of marketing</a:t>
            </a:r>
          </a:p>
          <a:p>
            <a:r>
              <a:rPr lang="en-US" dirty="0" smtClean="0"/>
              <a:t>Could it be- women, men, friends, neighbors, people online, </a:t>
            </a:r>
          </a:p>
          <a:p>
            <a:r>
              <a:rPr lang="en-US" dirty="0" smtClean="0"/>
              <a:t>Decide WHO you want to target as your market segment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Marketing- the business function that identifies customer needs and responds to them</a:t>
            </a:r>
          </a:p>
          <a:p>
            <a:pPr lvl="1"/>
            <a:r>
              <a:rPr lang="en-US" dirty="0"/>
              <a:t>For example- Nike used the slogan “Just do it” to market their inspire customers to buy their product.</a:t>
            </a:r>
          </a:p>
          <a:p>
            <a:r>
              <a:rPr lang="en-US" dirty="0"/>
              <a:t>Marketing is how you will communicate to your customers that you are deeply committed to meeting their needs.</a:t>
            </a:r>
          </a:p>
        </p:txBody>
      </p:sp>
      <p:pic>
        <p:nvPicPr>
          <p:cNvPr id="49156" name="Picture 4" descr="C:\Documents and Settings\user\Local Settings\Temporary Internet Files\Content.IE5\MMHA19B8\MPj044218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1000"/>
            <a:ext cx="1783080" cy="118872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Is meeting new customer needs</a:t>
            </a:r>
          </a:p>
          <a:p>
            <a:pPr>
              <a:lnSpc>
                <a:spcPct val="90000"/>
              </a:lnSpc>
            </a:pPr>
            <a:r>
              <a:rPr lang="en-US" dirty="0"/>
              <a:t>Building the loyalty of current customers</a:t>
            </a:r>
          </a:p>
          <a:p>
            <a:pPr>
              <a:lnSpc>
                <a:spcPct val="90000"/>
              </a:lnSpc>
            </a:pPr>
            <a:r>
              <a:rPr lang="en-US" dirty="0"/>
              <a:t>Attracting new- especially competitors- customers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Who are your customers?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Friends		-babies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Classmates		-local people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Relatives		-?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Young children	-?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Adult men		-?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4276" name="Picture 4" descr="C:\Documents and Settings\user\Local Settings\Temporary Internet Files\Content.IE5\MMHA19B8\MPj042776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276600"/>
            <a:ext cx="1475360" cy="2011680"/>
          </a:xfrm>
          <a:prstGeom prst="rect">
            <a:avLst/>
          </a:prstGeom>
          <a:noFill/>
        </p:spPr>
      </p:pic>
      <p:pic>
        <p:nvPicPr>
          <p:cNvPr id="54277" name="Picture 5" descr="C:\Documents and Settings\user\Local Settings\Temporary Internet Files\Content.IE5\MMHA19B8\MPj04464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1000"/>
            <a:ext cx="1375410" cy="1371600"/>
          </a:xfrm>
          <a:prstGeom prst="rect">
            <a:avLst/>
          </a:prstGeom>
          <a:noFill/>
        </p:spPr>
      </p:pic>
      <p:pic>
        <p:nvPicPr>
          <p:cNvPr id="54278" name="Picture 6" descr="C:\Documents and Settings\user\Local Settings\Temporary Internet Files\Content.IE5\KWLEBJN8\MPj0446453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953000"/>
            <a:ext cx="1371600" cy="1371600"/>
          </a:xfrm>
          <a:prstGeom prst="rect">
            <a:avLst/>
          </a:prstGeom>
          <a:noFill/>
        </p:spPr>
      </p:pic>
      <p:pic>
        <p:nvPicPr>
          <p:cNvPr id="54279" name="Picture 7" descr="C:\Documents and Settings\user\Local Settings\Temporary Internet Files\Content.IE5\15426O10\MPj0446479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04800"/>
            <a:ext cx="1280160" cy="128016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dirty="0"/>
              <a:t>To market a product or service successfully, ask yourself:</a:t>
            </a:r>
          </a:p>
          <a:p>
            <a:pPr lvl="1"/>
            <a:r>
              <a:rPr lang="en-US" dirty="0"/>
              <a:t>Who are my customers?</a:t>
            </a:r>
          </a:p>
          <a:p>
            <a:pPr lvl="1"/>
            <a:r>
              <a:rPr lang="en-US" dirty="0"/>
              <a:t>What do they need my product or service to do for them?</a:t>
            </a:r>
          </a:p>
          <a:p>
            <a:r>
              <a:rPr lang="en-US" dirty="0"/>
              <a:t>Answering those questions will help you form your marketing vision.</a:t>
            </a:r>
          </a:p>
          <a:p>
            <a:r>
              <a:rPr lang="en-US" b="1" dirty="0"/>
              <a:t>Marketing vision- the benefit you want to show customers that your product or service provides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You want to develop a brand that customers distinguish from its competition</a:t>
            </a:r>
          </a:p>
          <a:p>
            <a:r>
              <a:rPr lang="en-US" dirty="0"/>
              <a:t>What will your brand communicate?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Lexus- luxury</a:t>
            </a:r>
          </a:p>
          <a:p>
            <a:pPr lvl="1"/>
            <a:r>
              <a:rPr lang="en-US" dirty="0"/>
              <a:t>Save-a-lot- inexpensive</a:t>
            </a:r>
          </a:p>
          <a:p>
            <a:pPr lvl="1"/>
            <a:r>
              <a:rPr lang="en-US" dirty="0"/>
              <a:t>??????</a:t>
            </a:r>
          </a:p>
        </p:txBody>
      </p:sp>
      <p:pic>
        <p:nvPicPr>
          <p:cNvPr id="53252" name="Picture 4" descr="C:\Documents and Settings\user\Local Settings\Temporary Internet Files\Content.IE5\15426O10\MCj044004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38325" cy="876300"/>
          </a:xfrm>
          <a:prstGeom prst="rect">
            <a:avLst/>
          </a:prstGeom>
          <a:noFill/>
        </p:spPr>
      </p:pic>
      <p:pic>
        <p:nvPicPr>
          <p:cNvPr id="53253" name="Picture 5" descr="C:\Documents and Settings\user\Local Settings\Temporary Internet Files\Content.IE5\YW5ELXI7\MCj044180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00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your brand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/>
              <a:t>Choose a business name that is easy to remember, describes your business</a:t>
            </a:r>
            <a:r>
              <a:rPr lang="en-US" dirty="0"/>
              <a:t>, and establishes “mind share”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/>
              <a:t>Create a logo</a:t>
            </a:r>
            <a:r>
              <a:rPr lang="en-US" dirty="0"/>
              <a:t> that symbolizes your business to the customer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/>
              <a:t>Develop a good reputation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/>
              <a:t>Create a brand personality-</a:t>
            </a:r>
            <a:r>
              <a:rPr lang="en-US" dirty="0"/>
              <a:t> youthful, healthy, etc.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/>
              <a:t>Communicate your brand personality to your target market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Logo- short for “logotype”</a:t>
            </a:r>
          </a:p>
          <a:p>
            <a:r>
              <a:rPr lang="en-US" b="1" dirty="0"/>
              <a:t>A distinctive company trademark or sign</a:t>
            </a:r>
          </a:p>
          <a:p>
            <a:r>
              <a:rPr lang="en-US" dirty="0"/>
              <a:t>You will have to create your own logo—think about what you want it to be and what you want it to represent!</a:t>
            </a:r>
          </a:p>
        </p:txBody>
      </p:sp>
      <p:pic>
        <p:nvPicPr>
          <p:cNvPr id="56325" name="Picture 5" descr="ATT Yahoo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410200"/>
            <a:ext cx="2228850" cy="552450"/>
          </a:xfrm>
          <a:prstGeom prst="rect">
            <a:avLst/>
          </a:prstGeom>
          <a:noFill/>
        </p:spPr>
      </p:pic>
      <p:pic>
        <p:nvPicPr>
          <p:cNvPr id="56330" name="Picture 10" descr="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495800"/>
            <a:ext cx="2457450" cy="140017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543800" cy="1295400"/>
          </a:xfrm>
        </p:spPr>
        <p:txBody>
          <a:bodyPr/>
          <a:lstStyle/>
          <a:p>
            <a:r>
              <a:rPr lang="en-US" dirty="0"/>
              <a:t>The four P’s of Marketing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b="1" dirty="0"/>
              <a:t>Product- the product or service should meet or create a customer need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b="1" dirty="0"/>
              <a:t>Place- Place your product where customers who need it do their shopping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b="1" dirty="0"/>
              <a:t>Price- the product has to be priced low enough so the public will buy it, and high enough to make a profit.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b="1" dirty="0"/>
              <a:t>Promotion- Advertising, publicity, etc.</a:t>
            </a:r>
          </a:p>
        </p:txBody>
      </p:sp>
      <p:pic>
        <p:nvPicPr>
          <p:cNvPr id="59396" name="Picture 4" descr="C:\Documents and Settings\user\Local Settings\Temporary Internet Files\Content.IE5\15426O10\MCj044145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800600"/>
            <a:ext cx="2744905" cy="2744905"/>
          </a:xfrm>
          <a:prstGeom prst="rect">
            <a:avLst/>
          </a:prstGeom>
          <a:noFill/>
        </p:spPr>
      </p:pic>
      <p:pic>
        <p:nvPicPr>
          <p:cNvPr id="59397" name="Picture 5" descr="C:\Documents and Settings\user\Local Settings\Temporary Internet Files\Content.IE5\KWLEBJN8\MPj044232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833979"/>
            <a:ext cx="1557898" cy="1024021"/>
          </a:xfrm>
          <a:prstGeom prst="rect">
            <a:avLst/>
          </a:prstGeom>
          <a:noFill/>
        </p:spPr>
      </p:pic>
      <p:pic>
        <p:nvPicPr>
          <p:cNvPr id="59398" name="Picture 6" descr="C:\Documents and Settings\user\Local Settings\Temporary Internet Files\Content.IE5\YW5ELXI7\MMj0223799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81000"/>
            <a:ext cx="1047750" cy="103822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card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your name</a:t>
            </a:r>
          </a:p>
          <a:p>
            <a:r>
              <a:rPr lang="en-US" dirty="0"/>
              <a:t>Address</a:t>
            </a:r>
          </a:p>
          <a:p>
            <a:r>
              <a:rPr lang="en-US" dirty="0"/>
              <a:t>Contact info</a:t>
            </a:r>
          </a:p>
          <a:p>
            <a:r>
              <a:rPr lang="en-US" dirty="0"/>
              <a:t>Website info</a:t>
            </a:r>
          </a:p>
          <a:p>
            <a:r>
              <a:rPr lang="en-US" dirty="0"/>
              <a:t>Your logo</a:t>
            </a:r>
          </a:p>
          <a:p>
            <a:r>
              <a:rPr lang="en-US" dirty="0"/>
              <a:t>A short catchy phrase</a:t>
            </a:r>
          </a:p>
        </p:txBody>
      </p:sp>
      <p:pic>
        <p:nvPicPr>
          <p:cNvPr id="60421" name="Picture 5" descr="C:\Documents and Settings\user\Local Settings\Temporary Internet Files\Content.IE5\15426O10\MCj03110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105400"/>
            <a:ext cx="1818742" cy="1300277"/>
          </a:xfrm>
          <a:prstGeom prst="rect">
            <a:avLst/>
          </a:prstGeom>
          <a:noFill/>
        </p:spPr>
      </p:pic>
      <p:pic>
        <p:nvPicPr>
          <p:cNvPr id="60422" name="Picture 6" descr="C:\Documents and Settings\user\Local Settings\Temporary Internet Files\Content.IE5\MMHA19B8\MCj03634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752600"/>
            <a:ext cx="1762049" cy="179679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113</TotalTime>
  <Words>478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Network</vt:lpstr>
      <vt:lpstr>Chapter 10</vt:lpstr>
      <vt:lpstr>Marketing…</vt:lpstr>
      <vt:lpstr>Marketing…</vt:lpstr>
      <vt:lpstr>Marketing…</vt:lpstr>
      <vt:lpstr>Brand</vt:lpstr>
      <vt:lpstr>How to build your brand</vt:lpstr>
      <vt:lpstr>Logo</vt:lpstr>
      <vt:lpstr>The four P’s of Marketing</vt:lpstr>
      <vt:lpstr>Business card</vt:lpstr>
      <vt:lpstr>Other promotional tools</vt:lpstr>
      <vt:lpstr>Market Segment</vt:lpstr>
    </vt:vector>
  </TitlesOfParts>
  <Company>Portland State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Len and Shannon</dc:creator>
  <cp:lastModifiedBy>shannon savitskie</cp:lastModifiedBy>
  <cp:revision>17</cp:revision>
  <dcterms:created xsi:type="dcterms:W3CDTF">2014-01-13T17:43:42Z</dcterms:created>
  <dcterms:modified xsi:type="dcterms:W3CDTF">2014-01-13T17:44:37Z</dcterms:modified>
</cp:coreProperties>
</file>